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</p:sldIdLst>
  <p:sldSz cx="12192000" cy="6858000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77B07BA-D05E-4896-A79F-9867186BA14D}" v="80" dt="2023-11-01T21:40:18.7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94" d="100"/>
          <a:sy n="94" d="100"/>
        </p:scale>
        <p:origin x="624" y="3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1" d="100"/>
          <a:sy n="71" d="100"/>
        </p:scale>
        <p:origin x="3477" y="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oc. RNDr. Marián Kireš PhD." userId="806b314d-655c-4b5c-9d34-ebb55657b693" providerId="ADAL" clId="{D77B07BA-D05E-4896-A79F-9867186BA14D}"/>
    <pc:docChg chg="undo custSel addSld delSld modSld">
      <pc:chgData name="doc. RNDr. Marián Kireš PhD." userId="806b314d-655c-4b5c-9d34-ebb55657b693" providerId="ADAL" clId="{D77B07BA-D05E-4896-A79F-9867186BA14D}" dt="2023-11-02T14:45:25.618" v="254" actId="6549"/>
      <pc:docMkLst>
        <pc:docMk/>
      </pc:docMkLst>
      <pc:sldChg chg="modSp mod">
        <pc:chgData name="doc. RNDr. Marián Kireš PhD." userId="806b314d-655c-4b5c-9d34-ebb55657b693" providerId="ADAL" clId="{D77B07BA-D05E-4896-A79F-9867186BA14D}" dt="2023-11-02T14:45:25.618" v="254" actId="6549"/>
        <pc:sldMkLst>
          <pc:docMk/>
          <pc:sldMk cId="1905352457" sldId="256"/>
        </pc:sldMkLst>
        <pc:spChg chg="mod">
          <ac:chgData name="doc. RNDr. Marián Kireš PhD." userId="806b314d-655c-4b5c-9d34-ebb55657b693" providerId="ADAL" clId="{D77B07BA-D05E-4896-A79F-9867186BA14D}" dt="2023-11-02T14:45:25.618" v="254" actId="6549"/>
          <ac:spMkLst>
            <pc:docMk/>
            <pc:sldMk cId="1905352457" sldId="256"/>
            <ac:spMk id="2" creationId="{F4B80932-D15C-B939-9245-58EF576F0117}"/>
          </ac:spMkLst>
        </pc:spChg>
      </pc:sldChg>
      <pc:sldChg chg="addSp modSp mod modAnim">
        <pc:chgData name="doc. RNDr. Marián Kireš PhD." userId="806b314d-655c-4b5c-9d34-ebb55657b693" providerId="ADAL" clId="{D77B07BA-D05E-4896-A79F-9867186BA14D}" dt="2023-11-01T13:40:51.481" v="100" actId="20577"/>
        <pc:sldMkLst>
          <pc:docMk/>
          <pc:sldMk cId="837125975" sldId="257"/>
        </pc:sldMkLst>
        <pc:spChg chg="mod">
          <ac:chgData name="doc. RNDr. Marián Kireš PhD." userId="806b314d-655c-4b5c-9d34-ebb55657b693" providerId="ADAL" clId="{D77B07BA-D05E-4896-A79F-9867186BA14D}" dt="2023-11-01T13:40:51.481" v="100" actId="20577"/>
          <ac:spMkLst>
            <pc:docMk/>
            <pc:sldMk cId="837125975" sldId="257"/>
            <ac:spMk id="3" creationId="{98443029-7E84-1B76-7BF8-50F769AA42DC}"/>
          </ac:spMkLst>
        </pc:spChg>
        <pc:picChg chg="add mod">
          <ac:chgData name="doc. RNDr. Marián Kireš PhD." userId="806b314d-655c-4b5c-9d34-ebb55657b693" providerId="ADAL" clId="{D77B07BA-D05E-4896-A79F-9867186BA14D}" dt="2023-11-01T13:32:08.427" v="8" actId="14100"/>
          <ac:picMkLst>
            <pc:docMk/>
            <pc:sldMk cId="837125975" sldId="257"/>
            <ac:picMk id="5" creationId="{CBF2252E-0878-14CD-83C2-FEBF237B61FC}"/>
          </ac:picMkLst>
        </pc:picChg>
        <pc:picChg chg="add mod">
          <ac:chgData name="doc. RNDr. Marián Kireš PhD." userId="806b314d-655c-4b5c-9d34-ebb55657b693" providerId="ADAL" clId="{D77B07BA-D05E-4896-A79F-9867186BA14D}" dt="2023-11-01T13:32:39.655" v="15" actId="1076"/>
          <ac:picMkLst>
            <pc:docMk/>
            <pc:sldMk cId="837125975" sldId="257"/>
            <ac:picMk id="7" creationId="{D07EE33F-D0C7-102C-94CC-37E41DE58953}"/>
          </ac:picMkLst>
        </pc:picChg>
      </pc:sldChg>
      <pc:sldChg chg="addSp modSp mod modAnim">
        <pc:chgData name="doc. RNDr. Marián Kireš PhD." userId="806b314d-655c-4b5c-9d34-ebb55657b693" providerId="ADAL" clId="{D77B07BA-D05E-4896-A79F-9867186BA14D}" dt="2023-11-01T21:31:58.730" v="175" actId="6549"/>
        <pc:sldMkLst>
          <pc:docMk/>
          <pc:sldMk cId="2630185823" sldId="258"/>
        </pc:sldMkLst>
        <pc:spChg chg="mod">
          <ac:chgData name="doc. RNDr. Marián Kireš PhD." userId="806b314d-655c-4b5c-9d34-ebb55657b693" providerId="ADAL" clId="{D77B07BA-D05E-4896-A79F-9867186BA14D}" dt="2023-11-01T21:31:58.730" v="175" actId="6549"/>
          <ac:spMkLst>
            <pc:docMk/>
            <pc:sldMk cId="2630185823" sldId="258"/>
            <ac:spMk id="3" creationId="{98443029-7E84-1B76-7BF8-50F769AA42DC}"/>
          </ac:spMkLst>
        </pc:spChg>
        <pc:picChg chg="add mod">
          <ac:chgData name="doc. RNDr. Marián Kireš PhD." userId="806b314d-655c-4b5c-9d34-ebb55657b693" providerId="ADAL" clId="{D77B07BA-D05E-4896-A79F-9867186BA14D}" dt="2023-11-01T13:37:16.014" v="39" actId="14100"/>
          <ac:picMkLst>
            <pc:docMk/>
            <pc:sldMk cId="2630185823" sldId="258"/>
            <ac:picMk id="5" creationId="{8D063BDF-6D07-42E9-3F30-BB10F823B151}"/>
          </ac:picMkLst>
        </pc:picChg>
      </pc:sldChg>
      <pc:sldChg chg="modSp mod modAnim">
        <pc:chgData name="doc. RNDr. Marián Kireš PhD." userId="806b314d-655c-4b5c-9d34-ebb55657b693" providerId="ADAL" clId="{D77B07BA-D05E-4896-A79F-9867186BA14D}" dt="2023-11-01T13:39:22.278" v="91"/>
        <pc:sldMkLst>
          <pc:docMk/>
          <pc:sldMk cId="2563610265" sldId="259"/>
        </pc:sldMkLst>
        <pc:spChg chg="mod">
          <ac:chgData name="doc. RNDr. Marián Kireš PhD." userId="806b314d-655c-4b5c-9d34-ebb55657b693" providerId="ADAL" clId="{D77B07BA-D05E-4896-A79F-9867186BA14D}" dt="2023-11-01T13:37:37.388" v="54" actId="6549"/>
          <ac:spMkLst>
            <pc:docMk/>
            <pc:sldMk cId="2563610265" sldId="259"/>
            <ac:spMk id="3" creationId="{98443029-7E84-1B76-7BF8-50F769AA42DC}"/>
          </ac:spMkLst>
        </pc:spChg>
      </pc:sldChg>
      <pc:sldChg chg="modSp mod modAnim">
        <pc:chgData name="doc. RNDr. Marián Kireš PhD." userId="806b314d-655c-4b5c-9d34-ebb55657b693" providerId="ADAL" clId="{D77B07BA-D05E-4896-A79F-9867186BA14D}" dt="2023-11-01T13:41:29.797" v="118"/>
        <pc:sldMkLst>
          <pc:docMk/>
          <pc:sldMk cId="658234237" sldId="260"/>
        </pc:sldMkLst>
        <pc:spChg chg="mod">
          <ac:chgData name="doc. RNDr. Marián Kireš PhD." userId="806b314d-655c-4b5c-9d34-ebb55657b693" providerId="ADAL" clId="{D77B07BA-D05E-4896-A79F-9867186BA14D}" dt="2023-11-01T13:38:10.101" v="69" actId="6549"/>
          <ac:spMkLst>
            <pc:docMk/>
            <pc:sldMk cId="658234237" sldId="260"/>
            <ac:spMk id="3" creationId="{98443029-7E84-1B76-7BF8-50F769AA42DC}"/>
          </ac:spMkLst>
        </pc:spChg>
      </pc:sldChg>
      <pc:sldChg chg="modSp mod modAnim">
        <pc:chgData name="doc. RNDr. Marián Kireš PhD." userId="806b314d-655c-4b5c-9d34-ebb55657b693" providerId="ADAL" clId="{D77B07BA-D05E-4896-A79F-9867186BA14D}" dt="2023-11-01T21:40:18.790" v="252"/>
        <pc:sldMkLst>
          <pc:docMk/>
          <pc:sldMk cId="2863149630" sldId="261"/>
        </pc:sldMkLst>
        <pc:spChg chg="mod">
          <ac:chgData name="doc. RNDr. Marián Kireš PhD." userId="806b314d-655c-4b5c-9d34-ebb55657b693" providerId="ADAL" clId="{D77B07BA-D05E-4896-A79F-9867186BA14D}" dt="2023-11-01T13:41:19.255" v="117" actId="404"/>
          <ac:spMkLst>
            <pc:docMk/>
            <pc:sldMk cId="2863149630" sldId="261"/>
            <ac:spMk id="3" creationId="{98443029-7E84-1B76-7BF8-50F769AA42DC}"/>
          </ac:spMkLst>
        </pc:spChg>
      </pc:sldChg>
      <pc:sldChg chg="addSp delSp modSp add mod modAnim">
        <pc:chgData name="doc. RNDr. Marián Kireš PhD." userId="806b314d-655c-4b5c-9d34-ebb55657b693" providerId="ADAL" clId="{D77B07BA-D05E-4896-A79F-9867186BA14D}" dt="2023-11-01T21:34:15.296" v="228" actId="113"/>
        <pc:sldMkLst>
          <pc:docMk/>
          <pc:sldMk cId="1862711308" sldId="262"/>
        </pc:sldMkLst>
        <pc:spChg chg="mod">
          <ac:chgData name="doc. RNDr. Marián Kireš PhD." userId="806b314d-655c-4b5c-9d34-ebb55657b693" providerId="ADAL" clId="{D77B07BA-D05E-4896-A79F-9867186BA14D}" dt="2023-11-01T13:42:08.329" v="123" actId="6549"/>
          <ac:spMkLst>
            <pc:docMk/>
            <pc:sldMk cId="1862711308" sldId="262"/>
            <ac:spMk id="3" creationId="{98443029-7E84-1B76-7BF8-50F769AA42DC}"/>
          </ac:spMkLst>
        </pc:spChg>
        <pc:spChg chg="add mod">
          <ac:chgData name="doc. RNDr. Marián Kireš PhD." userId="806b314d-655c-4b5c-9d34-ebb55657b693" providerId="ADAL" clId="{D77B07BA-D05E-4896-A79F-9867186BA14D}" dt="2023-11-01T21:34:15.296" v="228" actId="113"/>
          <ac:spMkLst>
            <pc:docMk/>
            <pc:sldMk cId="1862711308" sldId="262"/>
            <ac:spMk id="4" creationId="{26DD007D-AFCD-4C36-ECCC-CEF33539CDE9}"/>
          </ac:spMkLst>
        </pc:spChg>
        <pc:picChg chg="add mod">
          <ac:chgData name="doc. RNDr. Marián Kireš PhD." userId="806b314d-655c-4b5c-9d34-ebb55657b693" providerId="ADAL" clId="{D77B07BA-D05E-4896-A79F-9867186BA14D}" dt="2023-11-01T13:42:26.011" v="126" actId="1076"/>
          <ac:picMkLst>
            <pc:docMk/>
            <pc:sldMk cId="1862711308" sldId="262"/>
            <ac:picMk id="5" creationId="{38A0D8A9-709E-A244-5E1D-A112140CF8FF}"/>
          </ac:picMkLst>
        </pc:picChg>
        <pc:picChg chg="add del mod">
          <ac:chgData name="doc. RNDr. Marián Kireš PhD." userId="806b314d-655c-4b5c-9d34-ebb55657b693" providerId="ADAL" clId="{D77B07BA-D05E-4896-A79F-9867186BA14D}" dt="2023-11-01T13:44:40.126" v="140" actId="478"/>
          <ac:picMkLst>
            <pc:docMk/>
            <pc:sldMk cId="1862711308" sldId="262"/>
            <ac:picMk id="7" creationId="{AE5D9874-59B8-3812-842F-34EA24121352}"/>
          </ac:picMkLst>
        </pc:picChg>
        <pc:picChg chg="add mod">
          <ac:chgData name="doc. RNDr. Marián Kireš PhD." userId="806b314d-655c-4b5c-9d34-ebb55657b693" providerId="ADAL" clId="{D77B07BA-D05E-4896-A79F-9867186BA14D}" dt="2023-11-01T13:48:26.971" v="145" actId="1076"/>
          <ac:picMkLst>
            <pc:docMk/>
            <pc:sldMk cId="1862711308" sldId="262"/>
            <ac:picMk id="9" creationId="{445C906E-9B6B-1B98-FA53-7687B8D1FAB2}"/>
          </ac:picMkLst>
        </pc:picChg>
      </pc:sldChg>
      <pc:sldChg chg="addSp modSp add mod modAnim">
        <pc:chgData name="doc. RNDr. Marián Kireš PhD." userId="806b314d-655c-4b5c-9d34-ebb55657b693" providerId="ADAL" clId="{D77B07BA-D05E-4896-A79F-9867186BA14D}" dt="2023-11-01T21:35:29.157" v="250" actId="1076"/>
        <pc:sldMkLst>
          <pc:docMk/>
          <pc:sldMk cId="1822722815" sldId="263"/>
        </pc:sldMkLst>
        <pc:spChg chg="mod">
          <ac:chgData name="doc. RNDr. Marián Kireš PhD." userId="806b314d-655c-4b5c-9d34-ebb55657b693" providerId="ADAL" clId="{D77B07BA-D05E-4896-A79F-9867186BA14D}" dt="2023-11-01T13:42:49.627" v="128" actId="6549"/>
          <ac:spMkLst>
            <pc:docMk/>
            <pc:sldMk cId="1822722815" sldId="263"/>
            <ac:spMk id="3" creationId="{98443029-7E84-1B76-7BF8-50F769AA42DC}"/>
          </ac:spMkLst>
        </pc:spChg>
        <pc:spChg chg="add mod">
          <ac:chgData name="doc. RNDr. Marián Kireš PhD." userId="806b314d-655c-4b5c-9d34-ebb55657b693" providerId="ADAL" clId="{D77B07BA-D05E-4896-A79F-9867186BA14D}" dt="2023-11-01T21:35:29.157" v="250" actId="1076"/>
          <ac:spMkLst>
            <pc:docMk/>
            <pc:sldMk cId="1822722815" sldId="263"/>
            <ac:spMk id="4" creationId="{61DF6E91-C91A-9C5E-6DD3-3AC683149CB7}"/>
          </ac:spMkLst>
        </pc:spChg>
        <pc:spChg chg="add mod">
          <ac:chgData name="doc. RNDr. Marián Kireš PhD." userId="806b314d-655c-4b5c-9d34-ebb55657b693" providerId="ADAL" clId="{D77B07BA-D05E-4896-A79F-9867186BA14D}" dt="2023-11-01T13:43:41.458" v="138" actId="1076"/>
          <ac:spMkLst>
            <pc:docMk/>
            <pc:sldMk cId="1822722815" sldId="263"/>
            <ac:spMk id="7" creationId="{1E5CD7A0-B27B-19F0-3606-E4ED0B88E57D}"/>
          </ac:spMkLst>
        </pc:spChg>
        <pc:graphicFrameChg chg="add mod">
          <ac:chgData name="doc. RNDr. Marián Kireš PhD." userId="806b314d-655c-4b5c-9d34-ebb55657b693" providerId="ADAL" clId="{D77B07BA-D05E-4896-A79F-9867186BA14D}" dt="2023-11-01T13:43:41.458" v="138" actId="1076"/>
          <ac:graphicFrameMkLst>
            <pc:docMk/>
            <pc:sldMk cId="1822722815" sldId="263"/>
            <ac:graphicFrameMk id="8" creationId="{DC317672-5882-EC7C-73D3-0786FCC6D321}"/>
          </ac:graphicFrameMkLst>
        </pc:graphicFrameChg>
        <pc:picChg chg="add mod">
          <ac:chgData name="doc. RNDr. Marián Kireš PhD." userId="806b314d-655c-4b5c-9d34-ebb55657b693" providerId="ADAL" clId="{D77B07BA-D05E-4896-A79F-9867186BA14D}" dt="2023-11-01T13:43:05.015" v="131" actId="1076"/>
          <ac:picMkLst>
            <pc:docMk/>
            <pc:sldMk cId="1822722815" sldId="263"/>
            <ac:picMk id="5" creationId="{6EE283D8-9F66-3041-3AC3-D912459C81DD}"/>
          </ac:picMkLst>
        </pc:picChg>
        <pc:picChg chg="add mod">
          <ac:chgData name="doc. RNDr. Marián Kireš PhD." userId="806b314d-655c-4b5c-9d34-ebb55657b693" providerId="ADAL" clId="{D77B07BA-D05E-4896-A79F-9867186BA14D}" dt="2023-11-01T13:43:24.155" v="134" actId="1076"/>
          <ac:picMkLst>
            <pc:docMk/>
            <pc:sldMk cId="1822722815" sldId="263"/>
            <ac:picMk id="6" creationId="{44959A72-D715-9DA8-9EA7-A93118F79243}"/>
          </ac:picMkLst>
        </pc:picChg>
      </pc:sldChg>
      <pc:sldChg chg="add del">
        <pc:chgData name="doc. RNDr. Marián Kireš PhD." userId="806b314d-655c-4b5c-9d34-ebb55657b693" providerId="ADAL" clId="{D77B07BA-D05E-4896-A79F-9867186BA14D}" dt="2023-11-01T21:39:55.432" v="251" actId="47"/>
        <pc:sldMkLst>
          <pc:docMk/>
          <pc:sldMk cId="3161691824" sldId="264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hlavičku 1">
            <a:extLst>
              <a:ext uri="{FF2B5EF4-FFF2-40B4-BE49-F238E27FC236}">
                <a16:creationId xmlns:a16="http://schemas.microsoft.com/office/drawing/2014/main" id="{A96F4335-1BE3-CBD8-036A-40BA53F51C0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E1CF1782-C752-2C01-8855-81AFA250A86C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5BA242-1CD9-4093-9A73-7DD5C9D7BDDF}" type="datetimeFigureOut">
              <a:rPr lang="sk-SK" smtClean="0"/>
              <a:t>2. 11. 2023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E8684809-5CFB-9B19-9C5C-28695C5A9277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49282178-6A0A-DCAA-590B-3AA797522FD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833BDF0-E9FB-415B-9353-3DA90B3BE1FC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524927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42782BE-D6E9-DC44-CC6F-7EA648B409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DDF31CEB-81B5-2502-0053-E1A85F0DF3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k-SK"/>
              <a:t>Kliknutím upravte štýl predlohy podnadpisu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385207E-429E-5014-78A6-0058943B4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30FB-4455-42C8-A45A-201ECEDD4DAD}" type="datetimeFigureOut">
              <a:rPr lang="sk-SK" smtClean="0"/>
              <a:t>2. 11. 2023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0D9F8E2-1094-1A09-11CE-BBCE6EAD9C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254319B8-B0DF-1239-A44E-A3A99EB64C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DA70-EC9E-4FAC-805C-5B7ED35ACA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090059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5F7ECF3-D672-81B9-525E-2C3995AB4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7CF69975-C6BB-4DFF-63B2-EE0E2042487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83A1EB9D-2A89-F277-B1D9-B359B2D073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30FB-4455-42C8-A45A-201ECEDD4DAD}" type="datetimeFigureOut">
              <a:rPr lang="sk-SK" smtClean="0"/>
              <a:t>2. 11. 2023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AEC9BD4-AE8E-7512-8DA6-DA5AB798F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571F243E-8190-BF09-6AC7-8F0FCC8640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DA70-EC9E-4FAC-805C-5B7ED35ACA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4429627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>
            <a:extLst>
              <a:ext uri="{FF2B5EF4-FFF2-40B4-BE49-F238E27FC236}">
                <a16:creationId xmlns:a16="http://schemas.microsoft.com/office/drawing/2014/main" id="{D4F4CBCC-D588-8557-A5A7-F9B11A6B889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zvislý text 2">
            <a:extLst>
              <a:ext uri="{FF2B5EF4-FFF2-40B4-BE49-F238E27FC236}">
                <a16:creationId xmlns:a16="http://schemas.microsoft.com/office/drawing/2014/main" id="{257F1587-E305-ADF9-7673-FE55EE6DC4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E40E8938-BA73-6814-5718-7FDDB228EC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30FB-4455-42C8-A45A-201ECEDD4DAD}" type="datetimeFigureOut">
              <a:rPr lang="sk-SK" smtClean="0"/>
              <a:t>2. 11. 2023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49106DA1-A811-B2EB-A754-CA92A9A54B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6CEA6927-F284-B228-48C4-43BC1430E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DA70-EC9E-4FAC-805C-5B7ED35ACA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991590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72615C8-E1A8-9E6C-875C-4EB5406C38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7470" y="365126"/>
            <a:ext cx="11400720" cy="891612"/>
          </a:xfrm>
        </p:spPr>
        <p:txBody>
          <a:bodyPr>
            <a:normAutofit/>
          </a:bodyPr>
          <a:lstStyle>
            <a:lvl1pPr>
              <a:defRPr sz="3600" b="1"/>
            </a:lvl1pPr>
          </a:lstStyle>
          <a:p>
            <a:r>
              <a:rPr lang="sk-SK" dirty="0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248F2818-FF5D-2AAD-94D3-81E0DC08FD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469" y="1369348"/>
            <a:ext cx="11400721" cy="5123526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2800"/>
            </a:lvl2pPr>
            <a:lvl3pPr>
              <a:defRPr sz="2800"/>
            </a:lvl3pPr>
            <a:lvl4pPr>
              <a:defRPr sz="2800"/>
            </a:lvl4pPr>
            <a:lvl5pPr>
              <a:defRPr sz="2800"/>
            </a:lvl5pPr>
          </a:lstStyle>
          <a:p>
            <a:pPr lvl="0"/>
            <a:r>
              <a:rPr lang="sk-SK" dirty="0"/>
              <a:t>Kliknite sem a upravte štýly predlohy textu</a:t>
            </a:r>
          </a:p>
          <a:p>
            <a:pPr lvl="1"/>
            <a:r>
              <a:rPr lang="sk-SK" dirty="0"/>
              <a:t>Druhá úroveň</a:t>
            </a:r>
          </a:p>
          <a:p>
            <a:pPr lvl="2"/>
            <a:r>
              <a:rPr lang="sk-SK" dirty="0"/>
              <a:t>Tretia úroveň</a:t>
            </a:r>
          </a:p>
          <a:p>
            <a:pPr lvl="3"/>
            <a:r>
              <a:rPr lang="sk-SK" dirty="0"/>
              <a:t>Štvrtá úroveň</a:t>
            </a:r>
          </a:p>
          <a:p>
            <a:pPr lvl="4"/>
            <a:r>
              <a:rPr lang="sk-SK" dirty="0"/>
              <a:t>Piata úroveň</a:t>
            </a:r>
          </a:p>
        </p:txBody>
      </p:sp>
    </p:spTree>
    <p:extLst>
      <p:ext uri="{BB962C8B-B14F-4D97-AF65-F5344CB8AC3E}">
        <p14:creationId xmlns:p14="http://schemas.microsoft.com/office/powerpoint/2010/main" val="32353844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3F1E155-904E-77BA-26E7-790DA1350E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5488" y="1709738"/>
            <a:ext cx="11283606" cy="2852737"/>
          </a:xfrm>
        </p:spPr>
        <p:txBody>
          <a:bodyPr anchor="b">
            <a:normAutofit/>
          </a:bodyPr>
          <a:lstStyle>
            <a:lvl1pPr algn="ctr">
              <a:defRPr sz="3600"/>
            </a:lvl1pPr>
          </a:lstStyle>
          <a:p>
            <a:r>
              <a:rPr lang="sk-SK" dirty="0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0CA7747-ECF8-1324-3C38-70D3A49754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dirty="0"/>
              <a:t>Kliknite sem a upravte štýly predlohy textu</a:t>
            </a:r>
          </a:p>
        </p:txBody>
      </p:sp>
    </p:spTree>
    <p:extLst>
      <p:ext uri="{BB962C8B-B14F-4D97-AF65-F5344CB8AC3E}">
        <p14:creationId xmlns:p14="http://schemas.microsoft.com/office/powerpoint/2010/main" val="23701087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5E2CC6-24CD-99A5-2BC0-6BE265BA7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78A75A74-438B-2935-31E9-8C647CEA40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EF7A5CEF-9675-55E6-C4FD-D2CF55CAA4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29E4F4CF-F77B-D0BC-94B4-8A9324FE9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30FB-4455-42C8-A45A-201ECEDD4DAD}" type="datetimeFigureOut">
              <a:rPr lang="sk-SK" smtClean="0"/>
              <a:t>2. 11. 2023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02EBA325-9F01-67F3-DD31-11A44EA0FA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F5907458-436F-4FA5-1B71-78A0D46FA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DA70-EC9E-4FAC-805C-5B7ED35ACA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965835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360F41AB-B922-8BAC-18D9-A1DF9742C7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8470DAC7-932E-E64C-6A43-70CCBCFA10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4" name="Zástupný objekt pre obsah 3">
            <a:extLst>
              <a:ext uri="{FF2B5EF4-FFF2-40B4-BE49-F238E27FC236}">
                <a16:creationId xmlns:a16="http://schemas.microsoft.com/office/drawing/2014/main" id="{F1DE335D-6223-7B8F-DA8B-3ACC4026C9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7F36DC7F-62A9-B427-874C-26B2D481BA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6" name="Zástupný objekt pre obsah 5">
            <a:extLst>
              <a:ext uri="{FF2B5EF4-FFF2-40B4-BE49-F238E27FC236}">
                <a16:creationId xmlns:a16="http://schemas.microsoft.com/office/drawing/2014/main" id="{26147157-D5D0-E1D5-FF60-453425E0B78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7" name="Zástupný objekt pre dátum 6">
            <a:extLst>
              <a:ext uri="{FF2B5EF4-FFF2-40B4-BE49-F238E27FC236}">
                <a16:creationId xmlns:a16="http://schemas.microsoft.com/office/drawing/2014/main" id="{3D25A714-071E-7072-2ECF-B48CB0EA46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30FB-4455-42C8-A45A-201ECEDD4DAD}" type="datetimeFigureOut">
              <a:rPr lang="sk-SK" smtClean="0"/>
              <a:t>2. 11. 2023</a:t>
            </a:fld>
            <a:endParaRPr lang="sk-SK"/>
          </a:p>
        </p:txBody>
      </p:sp>
      <p:sp>
        <p:nvSpPr>
          <p:cNvPr id="8" name="Zástupný objekt pre pätu 7">
            <a:extLst>
              <a:ext uri="{FF2B5EF4-FFF2-40B4-BE49-F238E27FC236}">
                <a16:creationId xmlns:a16="http://schemas.microsoft.com/office/drawing/2014/main" id="{301C402A-BE01-AFAD-4829-347B2F3E0D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Zástupný objekt pre číslo snímky 8">
            <a:extLst>
              <a:ext uri="{FF2B5EF4-FFF2-40B4-BE49-F238E27FC236}">
                <a16:creationId xmlns:a16="http://schemas.microsoft.com/office/drawing/2014/main" id="{6FE1EF85-9601-43CE-6924-5F59DD3278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DA70-EC9E-4FAC-805C-5B7ED35ACA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3512051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F25C33B-7A20-4776-6171-D557DE5AC4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dátum 2">
            <a:extLst>
              <a:ext uri="{FF2B5EF4-FFF2-40B4-BE49-F238E27FC236}">
                <a16:creationId xmlns:a16="http://schemas.microsoft.com/office/drawing/2014/main" id="{A249ACA1-78B0-1F43-AA39-AAC1AA78BC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30FB-4455-42C8-A45A-201ECEDD4DAD}" type="datetimeFigureOut">
              <a:rPr lang="sk-SK" smtClean="0"/>
              <a:t>2. 11. 2023</a:t>
            </a:fld>
            <a:endParaRPr lang="sk-SK"/>
          </a:p>
        </p:txBody>
      </p:sp>
      <p:sp>
        <p:nvSpPr>
          <p:cNvPr id="4" name="Zástupný objekt pre pätu 3">
            <a:extLst>
              <a:ext uri="{FF2B5EF4-FFF2-40B4-BE49-F238E27FC236}">
                <a16:creationId xmlns:a16="http://schemas.microsoft.com/office/drawing/2014/main" id="{53A663AF-83CD-2A4D-268C-0F011C2C6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Zástupný objekt pre číslo snímky 4">
            <a:extLst>
              <a:ext uri="{FF2B5EF4-FFF2-40B4-BE49-F238E27FC236}">
                <a16:creationId xmlns:a16="http://schemas.microsoft.com/office/drawing/2014/main" id="{27627ABE-624E-0338-EFF1-00DFE97DB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DA70-EC9E-4FAC-805C-5B7ED35ACA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003844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dátum 1">
            <a:extLst>
              <a:ext uri="{FF2B5EF4-FFF2-40B4-BE49-F238E27FC236}">
                <a16:creationId xmlns:a16="http://schemas.microsoft.com/office/drawing/2014/main" id="{DCA9E8DD-E85D-B4EA-8330-BFA027158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30FB-4455-42C8-A45A-201ECEDD4DAD}" type="datetimeFigureOut">
              <a:rPr lang="sk-SK" smtClean="0"/>
              <a:t>2. 11. 2023</a:t>
            </a:fld>
            <a:endParaRPr lang="sk-SK"/>
          </a:p>
        </p:txBody>
      </p:sp>
      <p:sp>
        <p:nvSpPr>
          <p:cNvPr id="3" name="Zástupný objekt pre pätu 2">
            <a:extLst>
              <a:ext uri="{FF2B5EF4-FFF2-40B4-BE49-F238E27FC236}">
                <a16:creationId xmlns:a16="http://schemas.microsoft.com/office/drawing/2014/main" id="{0347FBCA-C83E-3A40-F020-C432269F4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Zástupný objekt pre číslo snímky 3">
            <a:extLst>
              <a:ext uri="{FF2B5EF4-FFF2-40B4-BE49-F238E27FC236}">
                <a16:creationId xmlns:a16="http://schemas.microsoft.com/office/drawing/2014/main" id="{F48A0E94-8904-01A2-6BF7-98E4BFF44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DA70-EC9E-4FAC-805C-5B7ED35ACA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446011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86E5B6C-0F32-0B00-67CC-160E2FA065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D860E90B-3CC1-3B6D-4F4D-09EBB5A9BD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3C4C5C8-3F0B-BD02-C13A-44C17EFBA1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2C3D70D7-1427-9091-540C-D1FFEEE055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30FB-4455-42C8-A45A-201ECEDD4DAD}" type="datetimeFigureOut">
              <a:rPr lang="sk-SK" smtClean="0"/>
              <a:t>2. 11. 2023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29BA90CE-EB52-0956-9867-BAEC905331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AA7569FB-52C4-7C12-DB3B-088CBDBCCE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DA70-EC9E-4FAC-805C-5B7ED35ACA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37273895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6F13B2-B72F-5CE0-D732-399E23959A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objekt pre obrázok 2">
            <a:extLst>
              <a:ext uri="{FF2B5EF4-FFF2-40B4-BE49-F238E27FC236}">
                <a16:creationId xmlns:a16="http://schemas.microsoft.com/office/drawing/2014/main" id="{D39F2B5F-2827-5E6F-E460-20C2D4FE27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k-SK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52C3AFD1-CEA6-DFAA-9FA3-20CEE44A4EE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k-SK"/>
              <a:t>Kliknite sem a upravte štýly predlohy textu</a:t>
            </a:r>
          </a:p>
        </p:txBody>
      </p:sp>
      <p:sp>
        <p:nvSpPr>
          <p:cNvPr id="5" name="Zástupný objekt pre dátum 4">
            <a:extLst>
              <a:ext uri="{FF2B5EF4-FFF2-40B4-BE49-F238E27FC236}">
                <a16:creationId xmlns:a16="http://schemas.microsoft.com/office/drawing/2014/main" id="{C5B28CA2-A08C-1691-4E16-6250A03C6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D530FB-4455-42C8-A45A-201ECEDD4DAD}" type="datetimeFigureOut">
              <a:rPr lang="sk-SK" smtClean="0"/>
              <a:t>2. 11. 2023</a:t>
            </a:fld>
            <a:endParaRPr lang="sk-SK"/>
          </a:p>
        </p:txBody>
      </p:sp>
      <p:sp>
        <p:nvSpPr>
          <p:cNvPr id="6" name="Zástupný objekt pre pätu 5">
            <a:extLst>
              <a:ext uri="{FF2B5EF4-FFF2-40B4-BE49-F238E27FC236}">
                <a16:creationId xmlns:a16="http://schemas.microsoft.com/office/drawing/2014/main" id="{EF32FACB-B902-18EE-BFF6-391C52F25D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Zástupný objekt pre číslo snímky 6">
            <a:extLst>
              <a:ext uri="{FF2B5EF4-FFF2-40B4-BE49-F238E27FC236}">
                <a16:creationId xmlns:a16="http://schemas.microsoft.com/office/drawing/2014/main" id="{270D8E14-E89B-29D4-05C2-26F23B1F1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0DA70-EC9E-4FAC-805C-5B7ED35ACA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1811502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objekt pre nadpis 1">
            <a:extLst>
              <a:ext uri="{FF2B5EF4-FFF2-40B4-BE49-F238E27FC236}">
                <a16:creationId xmlns:a16="http://schemas.microsoft.com/office/drawing/2014/main" id="{98D12B85-84F8-E313-71AA-3A2F4181FD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k-SK"/>
              <a:t>Kliknutím upravte štýl predlohy nadpisu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0994C0A3-EB37-C99F-4276-EF173CE17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/>
              <a:t>Kliknite sem a upravte štýly predlohy textu</a:t>
            </a:r>
          </a:p>
          <a:p>
            <a:pPr lvl="1"/>
            <a:r>
              <a:rPr lang="sk-SK"/>
              <a:t>Druhá úroveň</a:t>
            </a:r>
          </a:p>
          <a:p>
            <a:pPr lvl="2"/>
            <a:r>
              <a:rPr lang="sk-SK"/>
              <a:t>Tretia úroveň</a:t>
            </a:r>
          </a:p>
          <a:p>
            <a:pPr lvl="3"/>
            <a:r>
              <a:rPr lang="sk-SK"/>
              <a:t>Štvrtá úroveň</a:t>
            </a:r>
          </a:p>
          <a:p>
            <a:pPr lvl="4"/>
            <a:r>
              <a:rPr lang="sk-SK"/>
              <a:t>Piata úroveň</a:t>
            </a:r>
          </a:p>
        </p:txBody>
      </p:sp>
      <p:sp>
        <p:nvSpPr>
          <p:cNvPr id="4" name="Zástupný objekt pre dátum 3">
            <a:extLst>
              <a:ext uri="{FF2B5EF4-FFF2-40B4-BE49-F238E27FC236}">
                <a16:creationId xmlns:a16="http://schemas.microsoft.com/office/drawing/2014/main" id="{17E02122-7907-3D07-00A7-2C12CA18D42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D530FB-4455-42C8-A45A-201ECEDD4DAD}" type="datetimeFigureOut">
              <a:rPr lang="sk-SK" smtClean="0"/>
              <a:t>2. 11. 2023</a:t>
            </a:fld>
            <a:endParaRPr lang="sk-SK"/>
          </a:p>
        </p:txBody>
      </p:sp>
      <p:sp>
        <p:nvSpPr>
          <p:cNvPr id="5" name="Zástupný objekt pre pätu 4">
            <a:extLst>
              <a:ext uri="{FF2B5EF4-FFF2-40B4-BE49-F238E27FC236}">
                <a16:creationId xmlns:a16="http://schemas.microsoft.com/office/drawing/2014/main" id="{EB3A7EBE-8C1C-614C-893C-E5837704DC8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Zástupný objekt pre číslo snímky 5">
            <a:extLst>
              <a:ext uri="{FF2B5EF4-FFF2-40B4-BE49-F238E27FC236}">
                <a16:creationId xmlns:a16="http://schemas.microsoft.com/office/drawing/2014/main" id="{B3F1DAE7-4E3C-676A-7ABC-D1B7443E1F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0DA70-EC9E-4FAC-805C-5B7ED35ACAD2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41462311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k-S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kx-1RuBoSqs&amp;t=7s" TargetMode="External"/><Relationship Id="rId2" Type="http://schemas.openxmlformats.org/officeDocument/2006/relationships/hyperlink" Target="https://www.youtube.com/watch?v=zxxZXrgUq1c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g"/><Relationship Id="rId4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wmf"/><Relationship Id="rId4" Type="http://schemas.openxmlformats.org/officeDocument/2006/relationships/oleObject" Target="../embeddings/oleObject1.bin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4B80932-D15C-B939-9245-58EF576F011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05391" y="1122362"/>
            <a:ext cx="10734065" cy="3553239"/>
          </a:xfrm>
        </p:spPr>
        <p:txBody>
          <a:bodyPr>
            <a:noAutofit/>
          </a:bodyPr>
          <a:lstStyle/>
          <a:p>
            <a:r>
              <a:rPr lang="sk-SK" sz="2800" b="1" dirty="0">
                <a:latin typeface="+mn-lt"/>
              </a:rPr>
              <a:t>3. Pevný „</a:t>
            </a:r>
            <a:r>
              <a:rPr lang="sk-SK" sz="2800" b="1" dirty="0" err="1">
                <a:latin typeface="+mn-lt"/>
              </a:rPr>
              <a:t>Ramp</a:t>
            </a:r>
            <a:r>
              <a:rPr lang="sk-SK" sz="2800" b="1" dirty="0">
                <a:latin typeface="+mn-lt"/>
              </a:rPr>
              <a:t> </a:t>
            </a:r>
            <a:r>
              <a:rPr lang="sk-SK" sz="2800" b="1" dirty="0" err="1">
                <a:latin typeface="+mn-lt"/>
              </a:rPr>
              <a:t>Walker</a:t>
            </a:r>
            <a:r>
              <a:rPr lang="sk-SK" sz="2800" b="1">
                <a:latin typeface="+mn-lt"/>
              </a:rPr>
              <a:t>“</a:t>
            </a:r>
            <a:br>
              <a:rPr lang="sk-SK" sz="2800" b="1" dirty="0">
                <a:latin typeface="+mn-lt"/>
              </a:rPr>
            </a:br>
            <a:br>
              <a:rPr lang="sk-SK" sz="2800" b="1" dirty="0"/>
            </a:br>
            <a:r>
              <a:rPr lang="sk-SK" sz="2800" dirty="0">
                <a:latin typeface="+mn-lt"/>
              </a:rPr>
              <a:t>Zostrojte pevné „chodítko“ so štyrmi nohami (napríklad v tvare rebríka). Takáto konštrukcia môže začať „kráčať“ dolu drsnou rampou. </a:t>
            </a:r>
            <a:br>
              <a:rPr lang="sk-SK" sz="2800" dirty="0">
                <a:latin typeface="+mn-lt"/>
              </a:rPr>
            </a:br>
            <a:r>
              <a:rPr lang="sk-SK" sz="2800" dirty="0">
                <a:latin typeface="+mn-lt"/>
              </a:rPr>
              <a:t>Vyšetrite, ako geometria „chodítka“ a iné relevantné parametre ovplyvňujú terminálnu rýchlosť kráčania.</a:t>
            </a:r>
          </a:p>
        </p:txBody>
      </p:sp>
    </p:spTree>
    <p:extLst>
      <p:ext uri="{BB962C8B-B14F-4D97-AF65-F5344CB8AC3E}">
        <p14:creationId xmlns:p14="http://schemas.microsoft.com/office/powerpoint/2010/main" val="19053524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B7026A-69AA-4B84-77A3-F3868B243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Ukážme o čo ide</a:t>
            </a:r>
            <a:endParaRPr lang="sk-SK" sz="32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8443029-7E84-1B76-7BF8-50F769AA4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sz="2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2"/>
              </a:rPr>
              <a:t>https://www.youtube.com/watch?v=zxxZXrgUq1c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sk-SK" sz="200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hlinkClick r:id="rId3"/>
              </a:rPr>
              <a:t>https://www.youtube.com/watch?v=kx-1RuBoSqs&amp;t=7s</a:t>
            </a:r>
            <a:endParaRPr lang="sk-SK" sz="20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0" indent="0">
              <a:buNone/>
            </a:pPr>
            <a:r>
              <a:rPr lang="sk-SK" sz="2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na naklonenej rovine máme chodítko,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chodítko mierne nakloníme a pustíme, 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pri naklonení sa uvoľnené nohy posunú vpred, 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chodítko kmitá zo strany na stranu </a:t>
            </a:r>
            <a:b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 uvoľnené nohy sa posúvajú vpred,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pri kráčaní nedochádza k šmýkaniu,</a:t>
            </a:r>
          </a:p>
          <a:p>
            <a:pPr marL="342900" lvl="0" indent="-342900">
              <a:buFont typeface="Calibri" panose="020F0502020204030204" pitchFamily="34" charset="0"/>
              <a:buChar char="-"/>
            </a:pP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opakujúce sa kmitanie vyvoláva </a:t>
            </a:r>
            <a:b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sk-SK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pohyb istou rýchlosťou.</a:t>
            </a:r>
            <a:endParaRPr lang="sk-SK" sz="3200" dirty="0"/>
          </a:p>
        </p:txBody>
      </p:sp>
      <p:pic>
        <p:nvPicPr>
          <p:cNvPr id="5" name="Obrázok 4" descr="Obrázok, na ktorom je detské kresby, umenie z papiera, skladanie z papiera, miniatúra&#10;&#10;Automaticky generovaný popis">
            <a:extLst>
              <a:ext uri="{FF2B5EF4-FFF2-40B4-BE49-F238E27FC236}">
                <a16:creationId xmlns:a16="http://schemas.microsoft.com/office/drawing/2014/main" id="{CBF2252E-0878-14CD-83C2-FEBF237B61F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467" y="485480"/>
            <a:ext cx="4435039" cy="3030577"/>
          </a:xfrm>
          <a:prstGeom prst="rect">
            <a:avLst/>
          </a:prstGeom>
        </p:spPr>
      </p:pic>
      <p:pic>
        <p:nvPicPr>
          <p:cNvPr id="7" name="Obrázok 6" descr="Obrázok, na ktorom je vnútri, drevo, zmenšený model, stôl&#10;&#10;Automaticky generovaný popis">
            <a:extLst>
              <a:ext uri="{FF2B5EF4-FFF2-40B4-BE49-F238E27FC236}">
                <a16:creationId xmlns:a16="http://schemas.microsoft.com/office/drawing/2014/main" id="{D07EE33F-D0C7-102C-94CC-37E41DE589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09467" y="4224271"/>
            <a:ext cx="4431796" cy="25287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7125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B7026A-69AA-4B84-77A3-F3868B243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Ako rozumieme zadaniu úlohy</a:t>
            </a:r>
            <a:endParaRPr lang="sk-SK" sz="32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8443029-7E84-1B76-7BF8-50F769AA4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469" y="1369348"/>
            <a:ext cx="11598917" cy="5123526"/>
          </a:xfrm>
        </p:spPr>
        <p:txBody>
          <a:bodyPr/>
          <a:lstStyle/>
          <a:p>
            <a:r>
              <a:rPr lang="sk-SK" dirty="0"/>
              <a:t>pevné chodítko, ktoré má kráčať</a:t>
            </a:r>
          </a:p>
          <a:p>
            <a:r>
              <a:rPr lang="sk-SK" dirty="0"/>
              <a:t>4 nohy (dá sa aj s troma)</a:t>
            </a:r>
          </a:p>
          <a:p>
            <a:r>
              <a:rPr lang="sk-SK" dirty="0"/>
              <a:t>rôzny tvar</a:t>
            </a:r>
          </a:p>
          <a:p>
            <a:r>
              <a:rPr lang="sk-SK" dirty="0"/>
              <a:t>začať kráčanie (nie šmyk)</a:t>
            </a:r>
          </a:p>
          <a:p>
            <a:r>
              <a:rPr lang="sk-SK" dirty="0"/>
              <a:t>drsná rampa – naklonená rovina</a:t>
            </a:r>
          </a:p>
          <a:p>
            <a:r>
              <a:rPr lang="sk-SK" dirty="0"/>
              <a:t>geometria (rozmery, tvar) chodítka</a:t>
            </a:r>
          </a:p>
          <a:p>
            <a:r>
              <a:rPr lang="sk-SK" dirty="0"/>
              <a:t>relevantné parametre (hmotnosť, poloha ťažiska, moment zotrvačnosti, dĺžka nohy (kroku)...)</a:t>
            </a:r>
          </a:p>
          <a:p>
            <a:r>
              <a:rPr lang="sk-SK" dirty="0"/>
              <a:t>terminálna rýchlosť (výsledná, ustálená) kráčania (pohybu), o aký pohyb ide? </a:t>
            </a:r>
          </a:p>
          <a:p>
            <a:endParaRPr lang="sk-SK" dirty="0"/>
          </a:p>
        </p:txBody>
      </p:sp>
      <p:pic>
        <p:nvPicPr>
          <p:cNvPr id="5" name="Obrázok 4" descr="Obrázok, na ktorom je drevo, drevený blok, drevený&#10;&#10;Automaticky generovaný popis">
            <a:extLst>
              <a:ext uri="{FF2B5EF4-FFF2-40B4-BE49-F238E27FC236}">
                <a16:creationId xmlns:a16="http://schemas.microsoft.com/office/drawing/2014/main" id="{8D063BDF-6D07-42E9-3F30-BB10F823B15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34812" y="452487"/>
            <a:ext cx="5422411" cy="37279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185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B7026A-69AA-4B84-77A3-F3868B243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Čo nás môže zaujímať</a:t>
            </a:r>
            <a:endParaRPr lang="sk-SK" sz="32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8443029-7E84-1B76-7BF8-50F769AA4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Ako dokážeme ovplyvniť frekvenciu kmitania? </a:t>
            </a:r>
          </a:p>
          <a:p>
            <a:r>
              <a:rPr lang="sk-SK" dirty="0"/>
              <a:t>Ako geometriou chodítka docieliť čo najväčšiu dĺžku kroku?</a:t>
            </a:r>
          </a:p>
          <a:p>
            <a:r>
              <a:rPr lang="sk-SK" dirty="0"/>
              <a:t>Ako synchronizovať kmitanie a ohyb nohy?</a:t>
            </a:r>
          </a:p>
          <a:p>
            <a:r>
              <a:rPr lang="sk-SK" dirty="0"/>
              <a:t>Pri akých hraničných parametroch by sme už pozorovali šmýkanie?</a:t>
            </a:r>
          </a:p>
          <a:p>
            <a:r>
              <a:rPr lang="sk-SK" dirty="0"/>
              <a:t>Aký posuvný pohyb po rampe vykonáva chodítko?</a:t>
            </a:r>
          </a:p>
          <a:p>
            <a:r>
              <a:rPr lang="sk-SK" dirty="0"/>
              <a:t>Ako sklon rampy a jej drsnosť vplýva na rýchlosť pohybu?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563610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B7026A-69AA-4B84-77A3-F3868B243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Pripomeňme si fyzikálne javy súvisiace s úlohou</a:t>
            </a:r>
            <a:endParaRPr lang="sk-SK" sz="32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8443029-7E84-1B76-7BF8-50F769AA4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pohyb po naklonenej rovine</a:t>
            </a:r>
          </a:p>
          <a:p>
            <a:r>
              <a:rPr lang="sk-SK" dirty="0"/>
              <a:t>ťažisko telesa</a:t>
            </a:r>
          </a:p>
          <a:p>
            <a:r>
              <a:rPr lang="sk-SK" dirty="0"/>
              <a:t>trecia sila, rozklad sily na zložky</a:t>
            </a:r>
          </a:p>
          <a:p>
            <a:r>
              <a:rPr lang="sk-SK" dirty="0"/>
              <a:t>kmitanie, fyzikálne kyvadlo, doba kmitu, frekvencia kmitania</a:t>
            </a:r>
          </a:p>
          <a:p>
            <a:r>
              <a:rPr lang="sk-SK" dirty="0"/>
              <a:t>sila a rýchlosť, ...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6582342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B7026A-69AA-4B84-77A3-F3868B243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Pripomeňme si fyzikálne javy súvisiace s úlohou</a:t>
            </a:r>
            <a:endParaRPr lang="sk-SK" sz="32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8443029-7E84-1B76-7BF8-50F769AA4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pohyb po naklonenej rovine</a:t>
            </a:r>
          </a:p>
          <a:p>
            <a:endParaRPr lang="sk-SK" dirty="0"/>
          </a:p>
        </p:txBody>
      </p:sp>
      <p:pic>
        <p:nvPicPr>
          <p:cNvPr id="5" name="Obrázok 4" descr="Obrázok, na ktorom je diagram, rad&#10;&#10;Automaticky generovaný popis">
            <a:extLst>
              <a:ext uri="{FF2B5EF4-FFF2-40B4-BE49-F238E27FC236}">
                <a16:creationId xmlns:a16="http://schemas.microsoft.com/office/drawing/2014/main" id="{38A0D8A9-709E-A244-5E1D-A112140CF8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3947" y="2207970"/>
            <a:ext cx="4728757" cy="4284904"/>
          </a:xfrm>
          <a:prstGeom prst="rect">
            <a:avLst/>
          </a:prstGeom>
        </p:spPr>
      </p:pic>
      <p:pic>
        <p:nvPicPr>
          <p:cNvPr id="9" name="Obrázok 8" descr="Obrázok, na ktorom je nábytok, podlaha, stolček, nočný stolík&#10;&#10;Automaticky generovaný popis">
            <a:extLst>
              <a:ext uri="{FF2B5EF4-FFF2-40B4-BE49-F238E27FC236}">
                <a16:creationId xmlns:a16="http://schemas.microsoft.com/office/drawing/2014/main" id="{445C906E-9B6B-1B98-FA53-7687B8D1FAB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610028" y="1599074"/>
            <a:ext cx="4072578" cy="4011105"/>
          </a:xfrm>
          <a:prstGeom prst="rect">
            <a:avLst/>
          </a:prstGeom>
        </p:spPr>
      </p:pic>
      <p:sp>
        <p:nvSpPr>
          <p:cNvPr id="4" name="BlokTextu 3">
            <a:extLst>
              <a:ext uri="{FF2B5EF4-FFF2-40B4-BE49-F238E27FC236}">
                <a16:creationId xmlns:a16="http://schemas.microsoft.com/office/drawing/2014/main" id="{26DD007D-AFCD-4C36-ECCC-CEF33539CDE9}"/>
              </a:ext>
            </a:extLst>
          </p:cNvPr>
          <p:cNvSpPr txBox="1"/>
          <p:nvPr/>
        </p:nvSpPr>
        <p:spPr>
          <a:xfrm>
            <a:off x="7558438" y="5873781"/>
            <a:ext cx="44368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/>
              <a:t>- </a:t>
            </a:r>
            <a:r>
              <a:rPr lang="sk-SK" b="1" i="1" dirty="0"/>
              <a:t>F</a:t>
            </a:r>
            <a:r>
              <a:rPr lang="sk-SK" dirty="0"/>
              <a:t> spôsobuje ohyb nôh na naklonenej rovine</a:t>
            </a:r>
          </a:p>
        </p:txBody>
      </p:sp>
    </p:spTree>
    <p:extLst>
      <p:ext uri="{BB962C8B-B14F-4D97-AF65-F5344CB8AC3E}">
        <p14:creationId xmlns:p14="http://schemas.microsoft.com/office/powerpoint/2010/main" val="18627113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B7026A-69AA-4B84-77A3-F3868B243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Pripomeňme si fyzikálne javy súvisiace s úlohou</a:t>
            </a:r>
            <a:endParaRPr lang="sk-SK" sz="32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8443029-7E84-1B76-7BF8-50F769AA42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kmitanie, fyzikálne kyvadlo, doba kmitu, frekvencia kmitania</a:t>
            </a:r>
          </a:p>
          <a:p>
            <a:endParaRPr lang="sk-SK" dirty="0"/>
          </a:p>
        </p:txBody>
      </p:sp>
      <p:pic>
        <p:nvPicPr>
          <p:cNvPr id="5" name="Obrázok 4" descr="Obrázok, na ktorom je diagram, rad, ilustrácia, dizajn&#10;&#10;Automaticky generovaný popis">
            <a:extLst>
              <a:ext uri="{FF2B5EF4-FFF2-40B4-BE49-F238E27FC236}">
                <a16:creationId xmlns:a16="http://schemas.microsoft.com/office/drawing/2014/main" id="{6EE283D8-9F66-3041-3AC3-D912459C81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1" y="2279996"/>
            <a:ext cx="4356484" cy="3977658"/>
          </a:xfrm>
          <a:prstGeom prst="rect">
            <a:avLst/>
          </a:prstGeom>
        </p:spPr>
      </p:pic>
      <p:pic>
        <p:nvPicPr>
          <p:cNvPr id="6" name="Picture 6">
            <a:extLst>
              <a:ext uri="{FF2B5EF4-FFF2-40B4-BE49-F238E27FC236}">
                <a16:creationId xmlns:a16="http://schemas.microsoft.com/office/drawing/2014/main" id="{44959A72-D715-9DA8-9EA7-A93118F7924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2168" y="2316054"/>
            <a:ext cx="2744579" cy="2897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1E5CD7A0-B27B-19F0-3606-E4ED0B88E5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06922" y="5366041"/>
            <a:ext cx="22029549" cy="45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k-SK"/>
          </a:p>
        </p:txBody>
      </p:sp>
      <p:graphicFrame>
        <p:nvGraphicFramePr>
          <p:cNvPr id="8" name="Objekt 7">
            <a:extLst>
              <a:ext uri="{FF2B5EF4-FFF2-40B4-BE49-F238E27FC236}">
                <a16:creationId xmlns:a16="http://schemas.microsoft.com/office/drawing/2014/main" id="{DC317672-5882-EC7C-73D3-0786FCC6D32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73151937"/>
              </p:ext>
            </p:extLst>
          </p:nvPr>
        </p:nvGraphicFramePr>
        <p:xfrm>
          <a:off x="7306923" y="5366041"/>
          <a:ext cx="1746813" cy="9316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r:id="rId4" imgW="876300" imgH="469900" progId="Equation.3">
                  <p:embed/>
                </p:oleObj>
              </mc:Choice>
              <mc:Fallback>
                <p:oleObj r:id="rId4" imgW="876300" imgH="469900" progId="Equation.3">
                  <p:embed/>
                  <p:pic>
                    <p:nvPicPr>
                      <p:cNvPr id="8" name="Objekt 7">
                        <a:extLst>
                          <a:ext uri="{FF2B5EF4-FFF2-40B4-BE49-F238E27FC236}">
                            <a16:creationId xmlns:a16="http://schemas.microsoft.com/office/drawing/2014/main" id="{DC317672-5882-EC7C-73D3-0786FCC6D32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06923" y="5366041"/>
                        <a:ext cx="1746813" cy="93163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" name="BlokTextu 3">
                <a:extLst>
                  <a:ext uri="{FF2B5EF4-FFF2-40B4-BE49-F238E27FC236}">
                    <a16:creationId xmlns:a16="http://schemas.microsoft.com/office/drawing/2014/main" id="{61DF6E91-C91A-9C5E-6DD3-3AC683149CB7}"/>
                  </a:ext>
                </a:extLst>
              </p:cNvPr>
              <p:cNvSpPr txBox="1"/>
              <p:nvPr/>
            </p:nvSpPr>
            <p:spPr>
              <a:xfrm>
                <a:off x="2404740" y="6199439"/>
                <a:ext cx="1244636" cy="3693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sk-SK" sz="24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sk-SK" sz="2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sk-SK" sz="2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sk-SK" sz="2400" b="0" i="1" smtClean="0">
                          <a:latin typeface="Cambria Math" panose="02040503050406030204" pitchFamily="18" charset="0"/>
                        </a:rPr>
                        <m:t>𝑘𝑦</m:t>
                      </m:r>
                    </m:oMath>
                  </m:oMathPara>
                </a14:m>
                <a:endParaRPr lang="sk-SK" sz="2400" dirty="0"/>
              </a:p>
            </p:txBody>
          </p:sp>
        </mc:Choice>
        <mc:Fallback xmlns="">
          <p:sp>
            <p:nvSpPr>
              <p:cNvPr id="4" name="BlokTextu 3">
                <a:extLst>
                  <a:ext uri="{FF2B5EF4-FFF2-40B4-BE49-F238E27FC236}">
                    <a16:creationId xmlns:a16="http://schemas.microsoft.com/office/drawing/2014/main" id="{61DF6E91-C91A-9C5E-6DD3-3AC683149CB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04740" y="6199439"/>
                <a:ext cx="1244636" cy="369332"/>
              </a:xfrm>
              <a:prstGeom prst="rect">
                <a:avLst/>
              </a:prstGeom>
              <a:blipFill>
                <a:blip r:embed="rId6"/>
                <a:stretch>
                  <a:fillRect l="-4878" r="-7805" b="-32787"/>
                </a:stretch>
              </a:blipFill>
            </p:spPr>
            <p:txBody>
              <a:bodyPr/>
              <a:lstStyle/>
              <a:p>
                <a:r>
                  <a:rPr lang="sk-SK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227228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FB7026A-69AA-4B84-77A3-F3868B243B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Čo by sme mohli zisťovať</a:t>
            </a:r>
            <a:endParaRPr lang="sk-SK" sz="3200" dirty="0"/>
          </a:p>
        </p:txBody>
      </p:sp>
      <p:sp>
        <p:nvSpPr>
          <p:cNvPr id="3" name="Zástupný objekt pre obsah 2">
            <a:extLst>
              <a:ext uri="{FF2B5EF4-FFF2-40B4-BE49-F238E27FC236}">
                <a16:creationId xmlns:a16="http://schemas.microsoft.com/office/drawing/2014/main" id="{98443029-7E84-1B76-7BF8-50F769AA42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469" y="1369348"/>
            <a:ext cx="11661979" cy="5123526"/>
          </a:xfrm>
        </p:spPr>
        <p:txBody>
          <a:bodyPr>
            <a:noAutofit/>
          </a:bodyPr>
          <a:lstStyle/>
          <a:p>
            <a:r>
              <a:rPr lang="sk-SK" dirty="0"/>
              <a:t>spravme vlastné prvotné chodítko a pozorujme jeho pohyb</a:t>
            </a:r>
          </a:p>
          <a:p>
            <a:r>
              <a:rPr lang="sk-SK" dirty="0" err="1"/>
              <a:t>videomeraním</a:t>
            </a:r>
            <a:r>
              <a:rPr lang="sk-SK" dirty="0"/>
              <a:t> určme pri danom uhle sklonu rampy vlastnú frekvenciu kmitania a rýchlosť pohybu chodítka</a:t>
            </a:r>
          </a:p>
          <a:p>
            <a:r>
              <a:rPr lang="sk-SK" dirty="0"/>
              <a:t>meňme postupne uhol sklonu rampy a určme frekvenciu a rýchlosť pohybu</a:t>
            </a:r>
          </a:p>
          <a:p>
            <a:r>
              <a:rPr lang="sk-SK" dirty="0"/>
              <a:t>zväčšime hmotnosť chodítka a pozorujme vplyv</a:t>
            </a:r>
          </a:p>
          <a:p>
            <a:endParaRPr lang="sk-SK" sz="1000" dirty="0"/>
          </a:p>
          <a:p>
            <a:r>
              <a:rPr lang="sk-SK" dirty="0"/>
              <a:t>upravme chodítko, aby sme dosiahli väčšiu vlastnú frekvenciu kmitania</a:t>
            </a:r>
          </a:p>
          <a:p>
            <a:r>
              <a:rPr lang="sk-SK" dirty="0"/>
              <a:t>upravme chodítko, aby sme dosiahli väčšiu dĺžku kroku</a:t>
            </a:r>
          </a:p>
          <a:p>
            <a:endParaRPr lang="sk-SK" sz="1100" dirty="0"/>
          </a:p>
          <a:p>
            <a:r>
              <a:rPr lang="sk-SK" dirty="0"/>
              <a:t>pozorujme priebeh pohybu na veľmi dlhej rampe</a:t>
            </a:r>
          </a:p>
          <a:p>
            <a:r>
              <a:rPr lang="sk-SK" dirty="0"/>
              <a:t>hľadajme vhodnú geometriu chodítka pre dosiahnutie čo najväčšej rýchlosti pohybu</a:t>
            </a:r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28631496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416</Words>
  <Application>Microsoft Office PowerPoint</Application>
  <PresentationFormat>Širokouhlá</PresentationFormat>
  <Paragraphs>50</Paragraphs>
  <Slides>8</Slides>
  <Notes>0</Notes>
  <HiddenSlides>0</HiddenSlides>
  <MMClips>0</MMClips>
  <ScaleCrop>false</ScaleCrop>
  <HeadingPairs>
    <vt:vector size="8" baseType="variant">
      <vt:variant>
        <vt:lpstr>Použité písma</vt:lpstr>
      </vt:variant>
      <vt:variant>
        <vt:i4>4</vt:i4>
      </vt:variant>
      <vt:variant>
        <vt:lpstr>Motív</vt:lpstr>
      </vt:variant>
      <vt:variant>
        <vt:i4>1</vt:i4>
      </vt:variant>
      <vt:variant>
        <vt:lpstr>Vložené servery OLE</vt:lpstr>
      </vt:variant>
      <vt:variant>
        <vt:i4>1</vt:i4>
      </vt:variant>
      <vt:variant>
        <vt:lpstr>Nadpisy snímok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Cambria Math</vt:lpstr>
      <vt:lpstr>Motív Office</vt:lpstr>
      <vt:lpstr>Equation.3</vt:lpstr>
      <vt:lpstr>3. Pevný „Ramp Walker“  Zostrojte pevné „chodítko“ so štyrmi nohami (napríklad v tvare rebríka). Takáto konštrukcia môže začať „kráčať“ dolu drsnou rampou.  Vyšetrite, ako geometria „chodítka“ a iné relevantné parametre ovplyvňujú terminálnu rýchlosť kráčania.</vt:lpstr>
      <vt:lpstr>Ukážme o čo ide</vt:lpstr>
      <vt:lpstr>Ako rozumieme zadaniu úlohy</vt:lpstr>
      <vt:lpstr>Čo nás môže zaujímať</vt:lpstr>
      <vt:lpstr>Pripomeňme si fyzikálne javy súvisiace s úlohou</vt:lpstr>
      <vt:lpstr>Pripomeňme si fyzikálne javy súvisiace s úlohou</vt:lpstr>
      <vt:lpstr>Pripomeňme si fyzikálne javy súvisiace s úlohou</vt:lpstr>
      <vt:lpstr>Čo by sme mohli zisťovať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3. Pevný „Ramp Walker“  Zostrojte pevné „chodítko“ so štyrmi nohami (napríklad v tvare rebríka). Takáto konštrukcia môže začať „kráčať“ dolu drsnou rampou. Vyšetrite, ako geometria „chodítka“ a iné relevantné parametre ovplyvňujú terminálnu rýchlosť kráčania.</dc:title>
  <dc:creator>doc. RNDr. Marián Kireš PhD.</dc:creator>
  <cp:lastModifiedBy>doc. RNDr. Marián Kireš PhD.</cp:lastModifiedBy>
  <cp:revision>2</cp:revision>
  <dcterms:created xsi:type="dcterms:W3CDTF">2023-11-01T13:24:06Z</dcterms:created>
  <dcterms:modified xsi:type="dcterms:W3CDTF">2023-11-02T14:45:26Z</dcterms:modified>
</cp:coreProperties>
</file>